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11/10/2022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722847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ارائه روش برای کاهش بار آلی فاضلاب‌های شیرابه‌ها، پنیر، و الکل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 اداره کل حفاظت محیط زیست آذربایجان غربی</a:t>
                      </a:r>
                      <a:endParaRPr lang="x-none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282263" y="2900855"/>
            <a:ext cx="974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latin typeface="B Yagut" pitchFamily="2" charset="-78"/>
                <a:cs typeface="B Yagut" pitchFamily="2" charset="-78"/>
              </a:rPr>
              <a:t>به </a:t>
            </a:r>
            <a:r>
              <a:rPr lang="fa-IR" dirty="0">
                <a:latin typeface="B Yagut" pitchFamily="2" charset="-78"/>
                <a:cs typeface="B Yagut" pitchFamily="2" charset="-78"/>
              </a:rPr>
              <a:t>عنوان مثال از  جمله پارامترهای مرتبط به بار آلی </a:t>
            </a:r>
            <a:r>
              <a:rPr lang="fa-IR" dirty="0" smtClean="0">
                <a:latin typeface="B Yagut" pitchFamily="2" charset="-78"/>
                <a:cs typeface="B Yagut" pitchFamily="2" charset="-78"/>
              </a:rPr>
              <a:t>مانند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</a:t>
            </a:r>
            <a:r>
              <a:rPr lang="fa-I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</a:t>
            </a:r>
            <a:r>
              <a:rPr lang="fa-IR" sz="1600" dirty="0" smtClean="0">
                <a:latin typeface="B Yagut" pitchFamily="2" charset="-78"/>
                <a:cs typeface="B Yagut" pitchFamily="2" charset="-78"/>
              </a:rPr>
              <a:t> </a:t>
            </a:r>
            <a:r>
              <a:rPr lang="fa-IR" sz="1600" dirty="0" smtClean="0">
                <a:solidFill>
                  <a:schemeClr val="dk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>
                <a:solidFill>
                  <a:schemeClr val="dk1"/>
                </a:solidFill>
                <a:latin typeface="B Yagut" pitchFamily="2" charset="-78"/>
                <a:cs typeface="B Yagut" pitchFamily="2" charset="-78"/>
              </a:rPr>
              <a:t>موجود در پساب نشاسته در حدود </a:t>
            </a:r>
            <a:r>
              <a:rPr lang="en-US" dirty="0" smtClean="0">
                <a:solidFill>
                  <a:schemeClr val="dk1"/>
                </a:solidFill>
                <a:latin typeface="B Yagut" pitchFamily="2" charset="-78"/>
                <a:cs typeface="B Yagut" pitchFamily="2" charset="-78"/>
              </a:rPr>
              <a:t>10000 </a:t>
            </a:r>
            <a:r>
              <a:rPr lang="fa-IR" dirty="0" smtClean="0">
                <a:solidFill>
                  <a:schemeClr val="dk1"/>
                </a:solidFill>
                <a:latin typeface="B Yagut" pitchFamily="2" charset="-78"/>
                <a:cs typeface="B Yagut" pitchFamily="2" charset="-78"/>
              </a:rPr>
              <a:t>الی 15000 می‌باشد</a:t>
            </a:r>
            <a:r>
              <a:rPr lang="fa-IR" dirty="0" smtClean="0">
                <a:latin typeface="B Yagut" pitchFamily="2" charset="-78"/>
                <a:cs typeface="B Yagut" pitchFamily="2" charset="-78"/>
              </a:rPr>
              <a:t>، روش‌هایی نیاز است که بتوان میزان بار آلی را کاهش داد.</a:t>
            </a:r>
            <a:endParaRPr lang="en-US" dirty="0">
              <a:latin typeface="B Yagut" pitchFamily="2" charset="-78"/>
              <a:cs typeface="B Yagu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126</TotalTime>
  <Words>79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Times New Roman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9</cp:revision>
  <dcterms:created xsi:type="dcterms:W3CDTF">2022-10-10T06:33:47Z</dcterms:created>
  <dcterms:modified xsi:type="dcterms:W3CDTF">2022-10-11T05:43:48Z</dcterms:modified>
</cp:coreProperties>
</file>